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CBFFA-FB53-6843-881C-6324DD0C6B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Matlab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411015-3852-4B4B-9BBB-353E383219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</a:t>
            </a:r>
          </a:p>
          <a:p>
            <a:r>
              <a:rPr lang="en-US" dirty="0" err="1"/>
              <a:t>Saadan,Hassan</a:t>
            </a:r>
            <a:r>
              <a:rPr lang="en-US" dirty="0"/>
              <a:t>, Ali, Fatima, Taimoor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30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60C85-0802-B245-899E-DCF7E728B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VARAIBALES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49B73-AB41-7844-B694-4A29D54A5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455" y="804689"/>
            <a:ext cx="6281873" cy="5248622"/>
          </a:xfrm>
        </p:spPr>
        <p:txBody>
          <a:bodyPr/>
          <a:lstStyle/>
          <a:p>
            <a:r>
              <a:rPr lang="en-US" dirty="0"/>
              <a:t>To initialize a </a:t>
            </a:r>
            <a:r>
              <a:rPr lang="en-US" dirty="0" err="1"/>
              <a:t>varaible</a:t>
            </a:r>
            <a:r>
              <a:rPr lang="en-US" dirty="0"/>
              <a:t>:</a:t>
            </a:r>
          </a:p>
          <a:p>
            <a:r>
              <a:rPr lang="en-US" dirty="0"/>
              <a:t>Variable name = Value</a:t>
            </a:r>
          </a:p>
          <a:p>
            <a:r>
              <a:rPr lang="en-US" dirty="0"/>
              <a:t>Value = integer/string</a:t>
            </a:r>
          </a:p>
          <a:p>
            <a:r>
              <a:rPr lang="en-US" dirty="0"/>
              <a:t>Vector initialize:</a:t>
            </a:r>
          </a:p>
          <a:p>
            <a:r>
              <a:rPr lang="en-US" dirty="0"/>
              <a:t>Vector name = [value1, value2, value3] </a:t>
            </a:r>
          </a:p>
          <a:p>
            <a:r>
              <a:rPr lang="en-US" dirty="0"/>
              <a:t>Matrix initialize/</a:t>
            </a:r>
          </a:p>
          <a:p>
            <a:r>
              <a:rPr lang="en-US" dirty="0"/>
              <a:t>Matrix name = [value1, value2, value3;  value4, value5, value6</a:t>
            </a:r>
          </a:p>
          <a:p>
            <a:endParaRPr 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74DADDD2-BF12-1940-889A-B9E148504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4857" y="3451"/>
            <a:ext cx="2207749" cy="412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1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B012D-D5A4-8E49-A830-FFFE2267E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INPUT &amp; OUTPUT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38278-3A8B-6948-8BBF-B4FBFC90B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Input:</a:t>
            </a:r>
          </a:p>
          <a:p>
            <a:r>
              <a:rPr lang="en-US"/>
              <a:t>Variable name=(“prompt”) </a:t>
            </a:r>
          </a:p>
          <a:p>
            <a:r>
              <a:rPr lang="en-US"/>
              <a:t>Output:</a:t>
            </a:r>
          </a:p>
          <a:p>
            <a:r>
              <a:rPr lang="en-US"/>
              <a:t>Variable name</a:t>
            </a:r>
          </a:p>
          <a:p>
            <a:r>
              <a:rPr lang="en-US"/>
              <a:t>Disp(varaibale name) </a:t>
            </a:r>
          </a:p>
          <a:p>
            <a:r>
              <a:rPr lang="en-US"/>
              <a:t>Fprintf(“%i/n”, varaible, prompt)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F43DAD-D3A7-004A-B496-6443FF7DC01D}"/>
              </a:ext>
            </a:extLst>
          </p:cNvPr>
          <p:cNvSpPr txBox="1"/>
          <p:nvPr/>
        </p:nvSpPr>
        <p:spPr>
          <a:xfrm>
            <a:off x="5181600" y="2520647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32E235E8-69FF-3244-8418-F71403131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4891" y="1270000"/>
            <a:ext cx="289710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629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B8447-58E1-3042-B5E7-30AC3E143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2D PLOTTING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BD4F5-6EEC-8F4D-9F6E-DAD237F8B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Figure</a:t>
            </a:r>
          </a:p>
          <a:p>
            <a:r>
              <a:rPr lang="en-US"/>
              <a:t>Plot(variable1, variable2)</a:t>
            </a:r>
          </a:p>
          <a:p>
            <a:r>
              <a:rPr lang="en-US"/>
              <a:t>Xlabel(‘… ‘) </a:t>
            </a:r>
          </a:p>
          <a:p>
            <a:r>
              <a:rPr lang="en-US"/>
              <a:t>Ylabel(‘… ‘) </a:t>
            </a:r>
          </a:p>
          <a:p>
            <a:r>
              <a:rPr lang="en-US"/>
              <a:t>Title(‘... ‘) </a:t>
            </a:r>
          </a:p>
          <a:p>
            <a:r>
              <a:rPr lang="en-US"/>
              <a:t>Grid minor</a:t>
            </a:r>
          </a:p>
          <a:p>
            <a:r>
              <a:rPr lang="en-US"/>
              <a:t>Hold on</a:t>
            </a:r>
          </a:p>
        </p:txBody>
      </p:sp>
    </p:spTree>
    <p:extLst>
      <p:ext uri="{BB962C8B-B14F-4D97-AF65-F5344CB8AC3E}">
        <p14:creationId xmlns:p14="http://schemas.microsoft.com/office/powerpoint/2010/main" val="2298656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11D0-1091-FB41-A5C5-BE3F54235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2d Plotting</a:t>
            </a:r>
            <a:br>
              <a:rPr lang="en-US"/>
            </a:br>
            <a:r>
              <a:rPr lang="en-US"/>
              <a:t>Example</a:t>
            </a:r>
            <a:br>
              <a:rPr lang="en-US"/>
            </a:br>
            <a:r>
              <a:rPr lang="en-US"/>
              <a:t>Sin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E756E-A84F-1A47-BF4C-3F12B9CD4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x=0:0.1:360</a:t>
            </a:r>
          </a:p>
          <a:p>
            <a:r>
              <a:rPr lang="en-US"/>
              <a:t>Y=sind(x)</a:t>
            </a:r>
          </a:p>
          <a:p>
            <a:r>
              <a:rPr lang="en-US"/>
              <a:t>Plot(x, y) </a:t>
            </a:r>
          </a:p>
          <a:p>
            <a:r>
              <a:rPr lang="en-US"/>
              <a:t>Xlabel(angle) </a:t>
            </a:r>
          </a:p>
          <a:p>
            <a:r>
              <a:rPr lang="en-US"/>
              <a:t>Ylabel(‘sin values’) </a:t>
            </a:r>
          </a:p>
          <a:p>
            <a:r>
              <a:rPr lang="en-US"/>
              <a:t>Title(‘SIN GRAPH’) </a:t>
            </a:r>
          </a:p>
          <a:p>
            <a:r>
              <a:rPr lang="en-US"/>
              <a:t>Grid minor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D946D65-D847-9A48-B590-1FF91AE61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2005" y="0"/>
            <a:ext cx="4309995" cy="351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1498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Office PowerPoint</Application>
  <PresentationFormat>Widescreen</PresentationFormat>
  <Paragraphs>38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 Light</vt:lpstr>
      <vt:lpstr>Rockwell</vt:lpstr>
      <vt:lpstr>Wingdings</vt:lpstr>
      <vt:lpstr>Atlas</vt:lpstr>
      <vt:lpstr>Matlab</vt:lpstr>
      <vt:lpstr>VARAIBALES</vt:lpstr>
      <vt:lpstr>INPUT &amp; OUTPUT </vt:lpstr>
      <vt:lpstr>2D PLOTTING </vt:lpstr>
      <vt:lpstr>2d Plotting Example Sin Graph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</dc:title>
  <dc:creator>Unknown User</dc:creator>
  <cp:lastModifiedBy>Fatima Azfar</cp:lastModifiedBy>
  <cp:revision>5</cp:revision>
  <dcterms:created xsi:type="dcterms:W3CDTF">2020-11-13T09:14:30Z</dcterms:created>
  <dcterms:modified xsi:type="dcterms:W3CDTF">2020-11-13T20:01:24Z</dcterms:modified>
</cp:coreProperties>
</file>

<file path=docProps/thumbnail.jpeg>
</file>